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E43C41-194F-4D29-8CD7-6B3550F43C8B}" type="datetimeFigureOut">
              <a:rPr lang="es-ES" smtClean="0"/>
              <a:pPr/>
              <a:t>27/04/2020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71BA9C-1742-4280-AE05-C401A31D60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tza.huenuanca@elar.cl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33224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1100" dirty="0" smtClean="0">
                <a:solidFill>
                  <a:schemeClr val="tx1"/>
                </a:solidFill>
              </a:rPr>
              <a:t>Liceo Particular Avenida Recoleta</a:t>
            </a: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_tradnl" sz="1100" dirty="0" smtClean="0">
                <a:solidFill>
                  <a:schemeClr val="tx1"/>
                </a:solidFill>
              </a:rPr>
              <a:t>Fundación María Romo              </a:t>
            </a: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_tradnl" sz="1100" dirty="0" smtClean="0">
                <a:solidFill>
                  <a:schemeClr val="tx1"/>
                </a:solidFill>
              </a:rPr>
              <a:t>Departamento de Religión</a:t>
            </a: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_tradnl" sz="1100" dirty="0" smtClean="0">
                <a:solidFill>
                  <a:schemeClr val="tx1"/>
                </a:solidFill>
              </a:rPr>
              <a:t>Docente: </a:t>
            </a:r>
            <a:r>
              <a:rPr lang="es-ES_tradnl" sz="1100" dirty="0" err="1" smtClean="0">
                <a:solidFill>
                  <a:schemeClr val="tx1"/>
                </a:solidFill>
              </a:rPr>
              <a:t>Maritza</a:t>
            </a:r>
            <a:r>
              <a:rPr lang="es-ES_tradnl" sz="1100" dirty="0" smtClean="0">
                <a:solidFill>
                  <a:schemeClr val="tx1"/>
                </a:solidFill>
              </a:rPr>
              <a:t> </a:t>
            </a:r>
            <a:r>
              <a:rPr lang="es-ES_tradnl" sz="1100" dirty="0" err="1" smtClean="0">
                <a:solidFill>
                  <a:schemeClr val="tx1"/>
                </a:solidFill>
              </a:rPr>
              <a:t>Huenuanca</a:t>
            </a: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" sz="1100" dirty="0" smtClean="0">
                <a:solidFill>
                  <a:schemeClr val="tx1"/>
                </a:solidFill>
              </a:rPr>
              <a:t>                                                            </a:t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r>
              <a:rPr lang="es-ES" sz="11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es-ES_tradnl" sz="1100" dirty="0" smtClean="0">
                <a:solidFill>
                  <a:schemeClr val="tx1"/>
                </a:solidFill>
              </a:rPr>
              <a:t>“EDUCAR ES LA FORMA MÁS ALTA DE LLEGAR A DIOS”</a:t>
            </a:r>
            <a:r>
              <a:rPr lang="es-ES" sz="1100" dirty="0" smtClean="0">
                <a:solidFill>
                  <a:schemeClr val="tx1"/>
                </a:solidFill>
              </a:rPr>
              <a:t/>
            </a:r>
            <a:br>
              <a:rPr lang="es-ES" sz="1100" dirty="0" smtClean="0">
                <a:solidFill>
                  <a:schemeClr val="tx1"/>
                </a:solidFill>
              </a:rPr>
            </a:br>
            <a:endParaRPr lang="es-ES" sz="1100" dirty="0">
              <a:solidFill>
                <a:schemeClr val="tx1"/>
              </a:solidFill>
            </a:endParaRPr>
          </a:p>
        </p:txBody>
      </p:sp>
      <p:pic>
        <p:nvPicPr>
          <p:cNvPr id="54274" name="Picture 2" descr="e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9621"/>
            <a:ext cx="648072" cy="65038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979712" y="213285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 AMISTAD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4 Imagen" descr="descarga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501008"/>
            <a:ext cx="3312368" cy="244827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apositiva-de-la-amistad-1-72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234" t="23954" b="38023"/>
          <a:stretch>
            <a:fillRect/>
          </a:stretch>
        </p:blipFill>
        <p:spPr>
          <a:xfrm>
            <a:off x="1475656" y="1124744"/>
            <a:ext cx="5759558" cy="1944216"/>
          </a:xfrm>
        </p:spPr>
      </p:pic>
      <p:pic>
        <p:nvPicPr>
          <p:cNvPr id="5" name="4 Imagen" descr="diapositiva-de-la-amistad-1-728.jpg"/>
          <p:cNvPicPr>
            <a:picLocks noChangeAspect="1"/>
          </p:cNvPicPr>
          <p:nvPr/>
        </p:nvPicPr>
        <p:blipFill>
          <a:blip r:embed="rId3" cstate="print"/>
          <a:srcRect l="8462" t="63846" b="12616"/>
          <a:stretch>
            <a:fillRect/>
          </a:stretch>
        </p:blipFill>
        <p:spPr>
          <a:xfrm>
            <a:off x="1475656" y="3068960"/>
            <a:ext cx="6347420" cy="12241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99592" y="476672"/>
            <a:ext cx="64807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FF"/>
                </a:solidFill>
                <a:latin typeface="Comic Sans MS" pitchFamily="66" charset="0"/>
              </a:rPr>
              <a:t>DEFINICION DE LA AMISTAD</a:t>
            </a:r>
            <a:endParaRPr lang="es-ES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64088" y="37890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s-ES" dirty="0" smtClean="0">
                <a:solidFill>
                  <a:srgbClr val="FF00FF"/>
                </a:solidFill>
                <a:latin typeface="Comic Sans MS" pitchFamily="66" charset="0"/>
              </a:rPr>
              <a:t> </a:t>
            </a:r>
            <a:r>
              <a:rPr lang="es-ES" sz="2800" dirty="0" smtClean="0">
                <a:solidFill>
                  <a:srgbClr val="FF00FF"/>
                </a:solidFill>
                <a:latin typeface="Comic Sans MS" pitchFamily="66" charset="0"/>
              </a:rPr>
              <a:t>trascendencia.</a:t>
            </a:r>
            <a:endParaRPr lang="es-ES" sz="28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pic>
        <p:nvPicPr>
          <p:cNvPr id="10" name="9 Imagen" descr="descarga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437112"/>
            <a:ext cx="2232248" cy="1702415"/>
          </a:xfrm>
          <a:prstGeom prst="rect">
            <a:avLst/>
          </a:prstGeom>
        </p:spPr>
      </p:pic>
      <p:pic>
        <p:nvPicPr>
          <p:cNvPr id="11" name="10 Imagen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509120"/>
            <a:ext cx="2847975" cy="16002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1869146d536b03cf0415d19b32aa3b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260648"/>
            <a:ext cx="7416824" cy="6120680"/>
          </a:xfrm>
        </p:spPr>
      </p:pic>
    </p:spTree>
  </p:cSld>
  <p:clrMapOvr>
    <a:masterClrMapping/>
  </p:clrMapOvr>
  <p:transition>
    <p:wheel spokes="1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083244" cy="48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escarga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88640"/>
            <a:ext cx="1215578" cy="1215578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7200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0084" y="260648"/>
            <a:ext cx="1194364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76672"/>
            <a:ext cx="39604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5482163" cy="43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431602" cy="1431602"/>
          </a:xfrm>
          <a:prstGeom prst="rect">
            <a:avLst/>
          </a:prstGeom>
        </p:spPr>
      </p:pic>
      <p:pic>
        <p:nvPicPr>
          <p:cNvPr id="6" name="5 Imagen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8640"/>
            <a:ext cx="1296144" cy="1429891"/>
          </a:xfrm>
          <a:prstGeom prst="rect">
            <a:avLst/>
          </a:prstGeom>
        </p:spPr>
      </p:pic>
    </p:spTree>
  </p:cSld>
  <p:clrMapOvr>
    <a:masterClrMapping/>
  </p:clrMapOvr>
  <p:transition>
    <p:strips dir="rd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704856" cy="5184576"/>
          </a:xfrm>
        </p:spPr>
        <p:txBody>
          <a:bodyPr>
            <a:normAutofit/>
          </a:bodyPr>
          <a:lstStyle/>
          <a:p>
            <a:r>
              <a:rPr lang="es-ES" sz="1400" dirty="0" smtClean="0"/>
              <a:t>Actividad:</a:t>
            </a:r>
          </a:p>
          <a:p>
            <a:pPr>
              <a:buNone/>
            </a:pPr>
            <a:r>
              <a:rPr lang="es-ES" sz="1400" dirty="0" smtClean="0"/>
              <a:t>1.- Los estudiantes observan el </a:t>
            </a:r>
            <a:r>
              <a:rPr lang="es-ES" sz="1400" dirty="0" err="1" smtClean="0"/>
              <a:t>ppt</a:t>
            </a:r>
            <a:r>
              <a:rPr lang="es-ES" sz="1400" dirty="0" smtClean="0"/>
              <a:t> sobre la amistad con su familia y reflexionan juntos sobre las siguientes preguntas: ¿Qué es la amistad?¿Quienes son mis amigos?¿Por qué?</a:t>
            </a:r>
          </a:p>
          <a:p>
            <a:pPr>
              <a:buNone/>
            </a:pPr>
            <a:r>
              <a:rPr lang="es-ES" sz="1400" dirty="0" smtClean="0"/>
              <a:t>2.- Luego los estudiantes deben confeccionar, con la ayuda de los padres, una flor de la amistad. Utilizando para esto 1 hoja de block, papel lustre o cartulina de color verde y otros 2 colores a elección,tijeras,pegamentos y plumones,  observar ejemplo: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3.-Con la ayuda de los padres debe escribir en los pétalos el nombre de los amigos que tiene.</a:t>
            </a:r>
          </a:p>
          <a:p>
            <a:pPr>
              <a:buNone/>
            </a:pPr>
            <a:r>
              <a:rPr lang="es-ES" sz="1400" dirty="0" smtClean="0"/>
              <a:t>4.-En la parte superior de la hoja de block debe colocar como título “LA FLOR DE LA AMISTAD” y en la parte inferior  la siguiente frase:”En todo tiempo ama al amigo”.</a:t>
            </a:r>
          </a:p>
          <a:p>
            <a:pPr>
              <a:buNone/>
            </a:pPr>
            <a:r>
              <a:rPr lang="es-ES" sz="1400" dirty="0" smtClean="0"/>
              <a:t>5.-Finalmente,colocar su nombre y curso en un papelito aparte.</a:t>
            </a:r>
          </a:p>
          <a:p>
            <a:pPr>
              <a:buNone/>
            </a:pPr>
            <a:r>
              <a:rPr lang="es-ES" sz="1400" dirty="0" smtClean="0"/>
              <a:t>6.- Se le saca una foto al trabajo y se envía a mi correo: </a:t>
            </a:r>
            <a:r>
              <a:rPr lang="es-ES" sz="1400" dirty="0" smtClean="0">
                <a:hlinkClick r:id="rId3"/>
              </a:rPr>
              <a:t>maritza.huenuanca@elar.cl</a:t>
            </a:r>
            <a:endParaRPr lang="es-ES" sz="1400" dirty="0" smtClean="0"/>
          </a:p>
          <a:p>
            <a:pPr>
              <a:buNone/>
            </a:pPr>
            <a:r>
              <a:rPr lang="es-ES" sz="1400" dirty="0" smtClean="0"/>
              <a:t>7.-Cualquier consulta se puede enviar por correo y si aun no envía las guías anteriores todavía hay tiempo para hacerlo.</a:t>
            </a:r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5486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INSTRUCTIVO DE RELIGIÓN PRIMERO BÁSICO</a:t>
            </a:r>
            <a:endParaRPr lang="es-ES" b="1" dirty="0"/>
          </a:p>
        </p:txBody>
      </p:sp>
      <p:pic>
        <p:nvPicPr>
          <p:cNvPr id="5" name="4 Imagen" descr="flor-19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492896"/>
            <a:ext cx="792088" cy="1118770"/>
          </a:xfrm>
          <a:prstGeom prst="rect">
            <a:avLst/>
          </a:prstGeom>
        </p:spPr>
      </p:pic>
      <p:pic>
        <p:nvPicPr>
          <p:cNvPr id="8" name="7 Imagen" descr="descarga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445224"/>
            <a:ext cx="864096" cy="97680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345</TotalTime>
  <Words>214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Century Schoolbook</vt:lpstr>
      <vt:lpstr>Comic Sans MS</vt:lpstr>
      <vt:lpstr>Wingdings</vt:lpstr>
      <vt:lpstr>Wingdings 2</vt:lpstr>
      <vt:lpstr>Mirador</vt:lpstr>
      <vt:lpstr>Liceo Particular Avenida Recoleta Fundación María Romo               Departamento de Religión Docente: Maritza Huenuanca                                                                                                            “EDUCAR ES LA FORMA MÁS ALTA DE LLEGAR A DIOS”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Religion</dc:creator>
  <cp:lastModifiedBy>Usuario de Windows</cp:lastModifiedBy>
  <cp:revision>13</cp:revision>
  <dcterms:created xsi:type="dcterms:W3CDTF">2020-04-23T13:16:53Z</dcterms:created>
  <dcterms:modified xsi:type="dcterms:W3CDTF">2020-04-27T18:19:33Z</dcterms:modified>
</cp:coreProperties>
</file>